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-376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EB6005-037C-4A37-8171-1736B2F2F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BBE6A1D-FF63-45B7-9691-100A2241B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C4C040-DE39-4BA4-9120-19053C7E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8A6A148-1030-4152-B25D-E5800236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5D5166D-868E-41A2-B905-70D774662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6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D7C240-AC82-4534-9DAD-F5BC7EF2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E3C5EF-C9F7-4CFE-87D4-D866186A9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3185F4-B40E-474F-918C-A7FDF5B1B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E507C6-0F19-473C-8318-B041FA02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50C674-97F5-4481-BB24-D57DFB39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43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4DFB9D-7835-407B-92BC-7E6896D24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505B23F-3DCD-407F-8BE7-44AFF77DB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ABC9ED-1157-43A2-B27F-B4A4AE7A9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ABE67A-4564-403A-9490-90C82969F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9704AF-3896-4826-8396-0CFF6F68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79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81B9F5-E089-42B7-8816-D9F0606E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F253D90-5A5A-415C-8848-06C91807C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6DE5DA-A235-4A2C-A5B4-1A3C957BC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B4A10BD-F799-4622-A9CF-00784C966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482BAB-B5B7-4D3A-8429-B45F4DBB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2525869-2319-402C-8848-E0657D875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53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530861-0633-476C-8B92-0584A801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3FBB935-F699-48AB-9A2B-F618B191D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F42D275-7F68-4D98-9E1A-25B92B34B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CD61CD8-D91A-4400-A12C-D8F74DC6A7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13C90F0-F436-499D-A30C-424E1AC60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2C5FF07-1EFE-44BB-AFC7-B236D0980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715737A-6F9E-4AB4-B330-943169F67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9D16EAF-3772-4313-9511-D58CAB934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54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DA8B2C-B8A7-492E-AA6A-030F57549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171AA2E-87AD-44F7-8A07-365C46AD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23D11AA-97CF-4A19-8411-50B9ECF4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E6AEE1A-3336-4AA6-B66C-77362CDC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0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08710E4-9CFA-4652-BF0A-BF2DB4385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A028A31-D0FD-4DAD-826B-CC7CBB63F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057FC16-A434-43D8-A632-49CDB06B7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8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AF5C57-C362-4993-BF95-BB2014238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EC2C22-C553-44E1-8660-905F122AE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805304D-B4E7-42B5-A85A-37B55C944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38CA999-D871-476F-922E-681591524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6541A4-3B80-47F8-AE55-AE3F616A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0411BA0-AFD5-42AC-A7C2-5F96DA61B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10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00BDC9-7157-4903-A22F-E9597F5A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D0D2F6E-B827-4F85-B2A9-DA0545350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F81A82E-40A3-4FED-A493-90A1C9FB8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BA5ED6-0862-4124-8C94-0E044194B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FE154A2-E9D3-4ED8-B73B-33593DE9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5523A4C-F6E7-4823-9BB4-582B7BCEC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9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716648-9335-46AB-B90C-A5A3FBE7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1A391C8-BFBF-447A-AB0F-218B29845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E2B2F2-180E-4B61-9980-4CFE75223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8EDE08-158D-4708-A575-539CF51E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AE60F9-2C74-42E8-BF06-CA8B716E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1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ECE52FC-8B29-4401-A794-B81C0C347F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71E158F-44A8-46EB-8232-73A0D5241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6E73B0-D1B3-4A32-BFD8-DD5C7783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2F3AC8B-2109-4DAA-BA94-0CEEFA648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CBF38D-AA8E-4231-A7F1-ACC0D419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94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946D73-049B-49ED-816F-3B76CB139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89A062-EC96-479F-8869-BDD90BD24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A6F3AF-647E-4C0A-8117-E3E88D27A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6B85C-1839-4852-9270-77CEC6A7B4C2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0245C2-D7FD-4D83-8F35-4E1D0093F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CE7C91-A70F-4DD2-9B21-A1F920364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F5F03-C51E-49C7-952F-FCE4EE055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5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  <a:alpha val="92000"/>
              </a:schemeClr>
            </a:gs>
            <a:gs pos="61000">
              <a:schemeClr val="accent6">
                <a:lumMod val="40000"/>
                <a:lumOff val="60000"/>
                <a:alpha val="38000"/>
              </a:schemeClr>
            </a:gs>
            <a:gs pos="16000">
              <a:schemeClr val="accent6">
                <a:lumMod val="20000"/>
                <a:lumOff val="80000"/>
              </a:schemeClr>
            </a:gs>
            <a:gs pos="83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60000"/>
                <a:lumOff val="40000"/>
                <a:alpha val="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72ADE7-30DF-484B-A2D2-8931E9805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489" y="1187941"/>
            <a:ext cx="8463815" cy="119027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/>
            </a:r>
            <a:br>
              <a:rPr lang="ru-RU" sz="3100" spc="-15" dirty="0" smtClean="0">
                <a:solidFill>
                  <a:srgbClr val="FF0000"/>
                </a:solidFill>
              </a:rPr>
            </a:br>
            <a:r>
              <a:rPr lang="ru-RU" sz="3100" spc="-15" dirty="0">
                <a:solidFill>
                  <a:srgbClr val="FF0000"/>
                </a:solidFill>
              </a:rPr>
              <a:t/>
            </a:r>
            <a:br>
              <a:rPr lang="ru-RU" sz="3100" spc="-15" dirty="0">
                <a:solidFill>
                  <a:srgbClr val="FF0000"/>
                </a:solidFill>
              </a:rPr>
            </a:br>
            <a:r>
              <a:rPr lang="ru-RU" sz="3100" spc="-15" dirty="0" smtClean="0">
                <a:solidFill>
                  <a:srgbClr val="FF0000"/>
                </a:solidFill>
              </a:rPr>
              <a:t>«</a:t>
            </a:r>
            <a:r>
              <a:rPr lang="ru-RU" sz="2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–родительский клуб «Юный финансист», </a:t>
            </a:r>
            <a:b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фактор формирования основ финансовой грамотности у детей дошкольного возраста»</a:t>
            </a:r>
            <a:endParaRPr lang="ru-RU" sz="2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7F174BA-D87C-464D-832B-058FB63A5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754" y="120085"/>
            <a:ext cx="10263430" cy="46339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 ОБРАЗОВАТЕЛЬНОЕ УЧРЕЖДЕНИЕ ДЕТСКИЙ САД № 4 «СОЛНЫШКО»  МУНИЦИПАЛЬНОГО ОБРАЗОВАНИЯ АБИНСКИЙ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FBFEC93-FA75-4B4C-BB29-7C33F451F900}"/>
              </a:ext>
            </a:extLst>
          </p:cNvPr>
          <p:cNvSpPr/>
          <p:nvPr/>
        </p:nvSpPr>
        <p:spPr>
          <a:xfrm>
            <a:off x="1072530" y="2818829"/>
            <a:ext cx="4283242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A04CA52-A8CA-4A37-970C-C4263CEBAB69}"/>
              </a:ext>
            </a:extLst>
          </p:cNvPr>
          <p:cNvSpPr/>
          <p:nvPr/>
        </p:nvSpPr>
        <p:spPr>
          <a:xfrm>
            <a:off x="8116846" y="2818829"/>
            <a:ext cx="3250131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</a:p>
          <a:p>
            <a:pPr lvl="0"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4" y="2580436"/>
            <a:ext cx="5472000" cy="37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847" y="508507"/>
            <a:ext cx="1335405" cy="1274572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6470468" y="2557778"/>
            <a:ext cx="5472000" cy="37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0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19</Words>
  <Application>Microsoft Office PowerPoint</Application>
  <PresentationFormat>Произвольный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                 «Детско –родительский клуб «Юный финансист»,  как фактор формирования основ финансовой грамотности у детей дошкольного возраста»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проекта </dc:title>
  <dc:creator>Екатерина С. Бухтияр</dc:creator>
  <cp:lastModifiedBy>Пользователь Windows</cp:lastModifiedBy>
  <cp:revision>7</cp:revision>
  <dcterms:created xsi:type="dcterms:W3CDTF">2024-10-02T14:19:48Z</dcterms:created>
  <dcterms:modified xsi:type="dcterms:W3CDTF">2024-10-11T11:34:05Z</dcterms:modified>
</cp:coreProperties>
</file>